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0" r:id="rId2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8CC2"/>
    <a:srgbClr val="0B69A5"/>
    <a:srgbClr val="A0D4EC"/>
    <a:srgbClr val="1D5A99"/>
    <a:srgbClr val="1F5B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225" autoAdjust="0"/>
    <p:restoredTop sz="94503" autoAdjust="0"/>
  </p:normalViewPr>
  <p:slideViewPr>
    <p:cSldViewPr snapToGrid="0" showGuides="1">
      <p:cViewPr>
        <p:scale>
          <a:sx n="60" d="100"/>
          <a:sy n="60" d="100"/>
        </p:scale>
        <p:origin x="2280" y="-187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8T01:53:20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8T01:53:21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8T01:53:22.1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8T01:53:22.6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8T01:53:22.8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8T01:53:26.2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9BC85-DA86-4FD4-8110-8CF66750FDF8}" type="datetimeFigureOut">
              <a:rPr kumimoji="1" lang="ja-JP" altLang="en-US" smtClean="0"/>
              <a:t>2025/6/18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11616-B834-42BE-ADB4-E67E3D7561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5549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11616-B834-42BE-ADB4-E67E3D75617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4570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14BC-D3C0-4B8A-94F8-FA2C3154DF11}" type="datetimeFigureOut">
              <a:rPr kumimoji="1" lang="ja-JP" altLang="en-US" smtClean="0"/>
              <a:t>2025/6/18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B09B-1BE2-4A2F-8B1D-062AB6CCB9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186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14BC-D3C0-4B8A-94F8-FA2C3154DF11}" type="datetimeFigureOut">
              <a:rPr kumimoji="1" lang="ja-JP" altLang="en-US" smtClean="0"/>
              <a:t>2025/6/18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B09B-1BE2-4A2F-8B1D-062AB6CCB9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0382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14BC-D3C0-4B8A-94F8-FA2C3154DF11}" type="datetimeFigureOut">
              <a:rPr kumimoji="1" lang="ja-JP" altLang="en-US" smtClean="0"/>
              <a:t>2025/6/18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B09B-1BE2-4A2F-8B1D-062AB6CCB9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845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14BC-D3C0-4B8A-94F8-FA2C3154DF11}" type="datetimeFigureOut">
              <a:rPr kumimoji="1" lang="ja-JP" altLang="en-US" smtClean="0"/>
              <a:t>2025/6/18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B09B-1BE2-4A2F-8B1D-062AB6CCB9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5395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14BC-D3C0-4B8A-94F8-FA2C3154DF11}" type="datetimeFigureOut">
              <a:rPr kumimoji="1" lang="ja-JP" altLang="en-US" smtClean="0"/>
              <a:t>2025/6/18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B09B-1BE2-4A2F-8B1D-062AB6CCB9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0262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14BC-D3C0-4B8A-94F8-FA2C3154DF11}" type="datetimeFigureOut">
              <a:rPr kumimoji="1" lang="ja-JP" altLang="en-US" smtClean="0"/>
              <a:t>2025/6/18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B09B-1BE2-4A2F-8B1D-062AB6CCB9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9862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14BC-D3C0-4B8A-94F8-FA2C3154DF11}" type="datetimeFigureOut">
              <a:rPr kumimoji="1" lang="ja-JP" altLang="en-US" smtClean="0"/>
              <a:t>2025/6/18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B09B-1BE2-4A2F-8B1D-062AB6CCB9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922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14BC-D3C0-4B8A-94F8-FA2C3154DF11}" type="datetimeFigureOut">
              <a:rPr kumimoji="1" lang="ja-JP" altLang="en-US" smtClean="0"/>
              <a:t>2025/6/18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B09B-1BE2-4A2F-8B1D-062AB6CCB9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4579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14BC-D3C0-4B8A-94F8-FA2C3154DF11}" type="datetimeFigureOut">
              <a:rPr kumimoji="1" lang="ja-JP" altLang="en-US" smtClean="0"/>
              <a:t>2025/6/18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B09B-1BE2-4A2F-8B1D-062AB6CCB9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441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14BC-D3C0-4B8A-94F8-FA2C3154DF11}" type="datetimeFigureOut">
              <a:rPr kumimoji="1" lang="ja-JP" altLang="en-US" smtClean="0"/>
              <a:t>2025/6/18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B09B-1BE2-4A2F-8B1D-062AB6CCB9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072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14BC-D3C0-4B8A-94F8-FA2C3154DF11}" type="datetimeFigureOut">
              <a:rPr kumimoji="1" lang="ja-JP" altLang="en-US" smtClean="0"/>
              <a:t>2025/6/18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B09B-1BE2-4A2F-8B1D-062AB6CCB9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5764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A14BC-D3C0-4B8A-94F8-FA2C3154DF11}" type="datetimeFigureOut">
              <a:rPr kumimoji="1" lang="ja-JP" altLang="en-US" smtClean="0"/>
              <a:t>2025/6/18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7B09B-1BE2-4A2F-8B1D-062AB6CCB9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643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microsoft.com/office/2007/relationships/hdphoto" Target="../media/hdphoto1.wdp"/><Relationship Id="rId1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customXml" Target="../ink/ink2.xml"/><Relationship Id="rId12" Type="http://schemas.openxmlformats.org/officeDocument/2006/relationships/image" Target="../media/image4.pn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jp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customXml" Target="../ink/ink6.xml"/><Relationship Id="rId5" Type="http://schemas.openxmlformats.org/officeDocument/2006/relationships/customXml" Target="../ink/ink1.xml"/><Relationship Id="rId15" Type="http://schemas.openxmlformats.org/officeDocument/2006/relationships/image" Target="../media/image6.jpg"/><Relationship Id="rId10" Type="http://schemas.openxmlformats.org/officeDocument/2006/relationships/customXml" Target="../ink/ink5.xml"/><Relationship Id="rId19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customXml" Target="../ink/ink4.xml"/><Relationship Id="rId1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正方形/長方形 303">
            <a:extLst>
              <a:ext uri="{FF2B5EF4-FFF2-40B4-BE49-F238E27FC236}">
                <a16:creationId xmlns:a16="http://schemas.microsoft.com/office/drawing/2014/main" id="{89B518A0-0CCA-9BE2-D3F1-72A5D139B711}"/>
              </a:ext>
            </a:extLst>
          </p:cNvPr>
          <p:cNvSpPr>
            <a:spLocks/>
          </p:cNvSpPr>
          <p:nvPr/>
        </p:nvSpPr>
        <p:spPr>
          <a:xfrm>
            <a:off x="0" y="0"/>
            <a:ext cx="6858000" cy="10055053"/>
          </a:xfrm>
          <a:prstGeom prst="rect">
            <a:avLst/>
          </a:prstGeom>
          <a:solidFill>
            <a:srgbClr val="A0D4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48" name="グループ化 1047">
            <a:extLst>
              <a:ext uri="{FF2B5EF4-FFF2-40B4-BE49-F238E27FC236}">
                <a16:creationId xmlns:a16="http://schemas.microsoft.com/office/drawing/2014/main" id="{9BE3191F-9352-469E-891D-1E9DD7265E9C}"/>
              </a:ext>
            </a:extLst>
          </p:cNvPr>
          <p:cNvGrpSpPr/>
          <p:nvPr/>
        </p:nvGrpSpPr>
        <p:grpSpPr>
          <a:xfrm>
            <a:off x="8220151" y="9087667"/>
            <a:ext cx="345600" cy="349476"/>
            <a:chOff x="3398916" y="7960138"/>
            <a:chExt cx="345600" cy="349476"/>
          </a:xfrm>
        </p:grpSpPr>
        <p:grpSp>
          <p:nvGrpSpPr>
            <p:cNvPr id="1038" name="Group 2056">
              <a:extLst>
                <a:ext uri="{FF2B5EF4-FFF2-40B4-BE49-F238E27FC236}">
                  <a16:creationId xmlns:a16="http://schemas.microsoft.com/office/drawing/2014/main" id="{04F1E163-619E-F851-ED9E-43954399F4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98916" y="7960138"/>
              <a:ext cx="345600" cy="349476"/>
              <a:chOff x="120098" y="-120098"/>
              <a:chExt cx="513" cy="1049"/>
            </a:xfrm>
          </p:grpSpPr>
          <p:sp>
            <p:nvSpPr>
              <p:cNvPr id="165" name="Rectangle 2057">
                <a:extLst>
                  <a:ext uri="{FF2B5EF4-FFF2-40B4-BE49-F238E27FC236}">
                    <a16:creationId xmlns:a16="http://schemas.microsoft.com/office/drawing/2014/main" id="{ADE7A88B-1464-35D9-E4F6-151B068808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101" y="-120085"/>
                <a:ext cx="510" cy="1023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9" name="AutoShape 2058">
                <a:extLst>
                  <a:ext uri="{FF2B5EF4-FFF2-40B4-BE49-F238E27FC236}">
                    <a16:creationId xmlns:a16="http://schemas.microsoft.com/office/drawing/2014/main" id="{BC37634F-A387-B6EE-900C-71EC58460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20098" y="-120098"/>
                <a:ext cx="510" cy="22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7" name="AutoShape 2059">
                <a:extLst>
                  <a:ext uri="{FF2B5EF4-FFF2-40B4-BE49-F238E27FC236}">
                    <a16:creationId xmlns:a16="http://schemas.microsoft.com/office/drawing/2014/main" id="{6C433EC9-6F1C-E37D-F948-82F00EEEC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98" y="-119276"/>
                <a:ext cx="510" cy="22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9" name="Line 2060">
                <a:extLst>
                  <a:ext uri="{FF2B5EF4-FFF2-40B4-BE49-F238E27FC236}">
                    <a16:creationId xmlns:a16="http://schemas.microsoft.com/office/drawing/2014/main" id="{C68A1855-D814-8B05-E285-F7D1633870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354" y="-119889"/>
                <a:ext cx="0" cy="6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 sz="1400" dirty="0"/>
              </a:p>
            </p:txBody>
          </p:sp>
        </p:grpSp>
        <p:sp>
          <p:nvSpPr>
            <p:cNvPr id="221" name="テキスト ボックス 220">
              <a:extLst>
                <a:ext uri="{FF2B5EF4-FFF2-40B4-BE49-F238E27FC236}">
                  <a16:creationId xmlns:a16="http://schemas.microsoft.com/office/drawing/2014/main" id="{DFF8771F-61BA-FBCA-A826-19618DEE6E7F}"/>
                </a:ext>
              </a:extLst>
            </p:cNvPr>
            <p:cNvSpPr txBox="1"/>
            <p:nvPr/>
          </p:nvSpPr>
          <p:spPr>
            <a:xfrm>
              <a:off x="3440643" y="7987548"/>
              <a:ext cx="26265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dirty="0"/>
                <a:t>④</a:t>
              </a:r>
            </a:p>
          </p:txBody>
        </p:sp>
      </p:grpSp>
      <p:pic>
        <p:nvPicPr>
          <p:cNvPr id="222" name="図 221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63D18FA5-1A20-8234-4059-7E83A2F827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7862" y="1615214"/>
            <a:ext cx="6858000" cy="9696842"/>
          </a:xfrm>
          <a:prstGeom prst="roundRect">
            <a:avLst/>
          </a:prstGeom>
        </p:spPr>
      </p:pic>
      <p:pic>
        <p:nvPicPr>
          <p:cNvPr id="3" name="図 2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7F1526E8-07D5-4C65-B5C4-FAE04875C8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579"/>
            <a:ext cx="6858000" cy="96968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インク 6">
                <a:extLst>
                  <a:ext uri="{FF2B5EF4-FFF2-40B4-BE49-F238E27FC236}">
                    <a16:creationId xmlns:a16="http://schemas.microsoft.com/office/drawing/2014/main" id="{B89EF01B-6657-2B62-98C9-91B965C05A41}"/>
                  </a:ext>
                </a:extLst>
              </p14:cNvPr>
              <p14:cNvContentPartPr/>
              <p14:nvPr/>
            </p14:nvContentPartPr>
            <p14:xfrm>
              <a:off x="-7443264" y="3925944"/>
              <a:ext cx="360" cy="360"/>
            </p14:xfrm>
          </p:contentPart>
        </mc:Choice>
        <mc:Fallback xmlns="">
          <p:pic>
            <p:nvPicPr>
              <p:cNvPr id="7" name="インク 6">
                <a:extLst>
                  <a:ext uri="{FF2B5EF4-FFF2-40B4-BE49-F238E27FC236}">
                    <a16:creationId xmlns:a16="http://schemas.microsoft.com/office/drawing/2014/main" id="{B89EF01B-6657-2B62-98C9-91B965C05A4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452264" y="391694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インク 7">
                <a:extLst>
                  <a:ext uri="{FF2B5EF4-FFF2-40B4-BE49-F238E27FC236}">
                    <a16:creationId xmlns:a16="http://schemas.microsoft.com/office/drawing/2014/main" id="{F0BFABDC-9BF9-69CE-D886-8FB650AD1121}"/>
                  </a:ext>
                </a:extLst>
              </p14:cNvPr>
              <p14:cNvContentPartPr/>
              <p14:nvPr/>
            </p14:nvContentPartPr>
            <p14:xfrm>
              <a:off x="-7443264" y="3925944"/>
              <a:ext cx="360" cy="360"/>
            </p14:xfrm>
          </p:contentPart>
        </mc:Choice>
        <mc:Fallback xmlns="">
          <p:pic>
            <p:nvPicPr>
              <p:cNvPr id="8" name="インク 7">
                <a:extLst>
                  <a:ext uri="{FF2B5EF4-FFF2-40B4-BE49-F238E27FC236}">
                    <a16:creationId xmlns:a16="http://schemas.microsoft.com/office/drawing/2014/main" id="{F0BFABDC-9BF9-69CE-D886-8FB650AD112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452264" y="391694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インク 8">
                <a:extLst>
                  <a:ext uri="{FF2B5EF4-FFF2-40B4-BE49-F238E27FC236}">
                    <a16:creationId xmlns:a16="http://schemas.microsoft.com/office/drawing/2014/main" id="{1EDC2F5F-A6A8-BD66-D476-6631D3285BD7}"/>
                  </a:ext>
                </a:extLst>
              </p14:cNvPr>
              <p14:cNvContentPartPr/>
              <p14:nvPr/>
            </p14:nvContentPartPr>
            <p14:xfrm>
              <a:off x="-7857984" y="3937824"/>
              <a:ext cx="360" cy="360"/>
            </p14:xfrm>
          </p:contentPart>
        </mc:Choice>
        <mc:Fallback xmlns="">
          <p:pic>
            <p:nvPicPr>
              <p:cNvPr id="9" name="インク 8">
                <a:extLst>
                  <a:ext uri="{FF2B5EF4-FFF2-40B4-BE49-F238E27FC236}">
                    <a16:creationId xmlns:a16="http://schemas.microsoft.com/office/drawing/2014/main" id="{1EDC2F5F-A6A8-BD66-D476-6631D3285BD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866624" y="392918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インク 9">
                <a:extLst>
                  <a:ext uri="{FF2B5EF4-FFF2-40B4-BE49-F238E27FC236}">
                    <a16:creationId xmlns:a16="http://schemas.microsoft.com/office/drawing/2014/main" id="{28D059FE-A1FF-5BAA-0025-D777C5CD1DAC}"/>
                  </a:ext>
                </a:extLst>
              </p14:cNvPr>
              <p14:cNvContentPartPr/>
              <p14:nvPr/>
            </p14:nvContentPartPr>
            <p14:xfrm>
              <a:off x="-7735944" y="4017024"/>
              <a:ext cx="360" cy="360"/>
            </p14:xfrm>
          </p:contentPart>
        </mc:Choice>
        <mc:Fallback xmlns="">
          <p:pic>
            <p:nvPicPr>
              <p:cNvPr id="10" name="インク 9">
                <a:extLst>
                  <a:ext uri="{FF2B5EF4-FFF2-40B4-BE49-F238E27FC236}">
                    <a16:creationId xmlns:a16="http://schemas.microsoft.com/office/drawing/2014/main" id="{28D059FE-A1FF-5BAA-0025-D777C5CD1DA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744944" y="400838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インク 10">
                <a:extLst>
                  <a:ext uri="{FF2B5EF4-FFF2-40B4-BE49-F238E27FC236}">
                    <a16:creationId xmlns:a16="http://schemas.microsoft.com/office/drawing/2014/main" id="{270B6C4D-6756-F0E8-67E0-702A443124BA}"/>
                  </a:ext>
                </a:extLst>
              </p14:cNvPr>
              <p14:cNvContentPartPr/>
              <p14:nvPr/>
            </p14:nvContentPartPr>
            <p14:xfrm>
              <a:off x="-7735944" y="4017024"/>
              <a:ext cx="360" cy="360"/>
            </p14:xfrm>
          </p:contentPart>
        </mc:Choice>
        <mc:Fallback xmlns="">
          <p:pic>
            <p:nvPicPr>
              <p:cNvPr id="11" name="インク 10">
                <a:extLst>
                  <a:ext uri="{FF2B5EF4-FFF2-40B4-BE49-F238E27FC236}">
                    <a16:creationId xmlns:a16="http://schemas.microsoft.com/office/drawing/2014/main" id="{270B6C4D-6756-F0E8-67E0-702A443124B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744944" y="400838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インク 11">
                <a:extLst>
                  <a:ext uri="{FF2B5EF4-FFF2-40B4-BE49-F238E27FC236}">
                    <a16:creationId xmlns:a16="http://schemas.microsoft.com/office/drawing/2014/main" id="{5360D7FD-613A-DE84-EC87-A0980555EFEE}"/>
                  </a:ext>
                </a:extLst>
              </p14:cNvPr>
              <p14:cNvContentPartPr/>
              <p14:nvPr/>
            </p14:nvContentPartPr>
            <p14:xfrm>
              <a:off x="-5870784" y="7881720"/>
              <a:ext cx="360" cy="360"/>
            </p14:xfrm>
          </p:contentPart>
        </mc:Choice>
        <mc:Fallback xmlns="">
          <p:pic>
            <p:nvPicPr>
              <p:cNvPr id="12" name="インク 11">
                <a:extLst>
                  <a:ext uri="{FF2B5EF4-FFF2-40B4-BE49-F238E27FC236}">
                    <a16:creationId xmlns:a16="http://schemas.microsoft.com/office/drawing/2014/main" id="{5360D7FD-613A-DE84-EC87-A0980555EFE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5879424" y="787308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図 21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49B31FA2-4C82-E674-26B2-836210DE29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539" y="-831397"/>
            <a:ext cx="6858000" cy="9696842"/>
          </a:xfrm>
          <a:prstGeom prst="roundRect">
            <a:avLst/>
          </a:prstGeom>
        </p:spPr>
      </p:pic>
      <p:sp>
        <p:nvSpPr>
          <p:cNvPr id="302" name="正方形/長方形 301">
            <a:extLst>
              <a:ext uri="{FF2B5EF4-FFF2-40B4-BE49-F238E27FC236}">
                <a16:creationId xmlns:a16="http://schemas.microsoft.com/office/drawing/2014/main" id="{419041F1-5362-16BB-8049-F68F59A1874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05200" y="6946235"/>
            <a:ext cx="2978150" cy="2141432"/>
          </a:xfrm>
          <a:prstGeom prst="rect">
            <a:avLst/>
          </a:prstGeom>
          <a:solidFill>
            <a:srgbClr val="1F5B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86302FD6-86D3-CFD2-8599-0AF5F7EAAF3B}"/>
              </a:ext>
            </a:extLst>
          </p:cNvPr>
          <p:cNvGrpSpPr/>
          <p:nvPr/>
        </p:nvGrpSpPr>
        <p:grpSpPr>
          <a:xfrm>
            <a:off x="3505204" y="6946235"/>
            <a:ext cx="3052272" cy="2131860"/>
            <a:chOff x="-6707694" y="-1730710"/>
            <a:chExt cx="2967773" cy="2131860"/>
          </a:xfrm>
        </p:grpSpPr>
        <p:pic>
          <p:nvPicPr>
            <p:cNvPr id="303" name="図 302">
              <a:extLst>
                <a:ext uri="{FF2B5EF4-FFF2-40B4-BE49-F238E27FC236}">
                  <a16:creationId xmlns:a16="http://schemas.microsoft.com/office/drawing/2014/main" id="{AA53009E-4997-CB8E-1AEC-D8853E6FB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24000" contrast="-1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5601748" y="-771390"/>
              <a:ext cx="1861827" cy="1172540"/>
            </a:xfrm>
            <a:prstGeom prst="rect">
              <a:avLst/>
            </a:prstGeom>
            <a:effectLst>
              <a:softEdge rad="152400"/>
            </a:effectLst>
          </p:spPr>
        </p:pic>
        <p:pic>
          <p:nvPicPr>
            <p:cNvPr id="243" name="Picture 2" descr="写真を開く">
              <a:extLst>
                <a:ext uri="{FF2B5EF4-FFF2-40B4-BE49-F238E27FC236}">
                  <a16:creationId xmlns:a16="http://schemas.microsoft.com/office/drawing/2014/main" id="{228B66AB-C7D1-6949-BAFA-F36FAEBE33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994"/>
            <a:stretch>
              <a:fillRect/>
            </a:stretch>
          </p:blipFill>
          <p:spPr bwMode="auto">
            <a:xfrm>
              <a:off x="-6707694" y="-844414"/>
              <a:ext cx="1383020" cy="1172541"/>
            </a:xfrm>
            <a:prstGeom prst="rect">
              <a:avLst/>
            </a:prstGeom>
            <a:noFill/>
            <a:effectLst>
              <a:softEdge rad="889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9" name="図 298" descr="皿の上のデザー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1D2987E-E5F0-759E-6AF6-6467FC96644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92063" y="-1717089"/>
              <a:ext cx="1307735" cy="1145298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301" name="図 300" descr="木製テーブルの上にあるピザ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BF4B210-F670-547F-779C-2AF835012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701810" y="-1730710"/>
              <a:ext cx="1861827" cy="1172540"/>
            </a:xfrm>
            <a:prstGeom prst="rect">
              <a:avLst/>
            </a:prstGeom>
            <a:effectLst>
              <a:softEdge rad="63500"/>
            </a:effectLst>
          </p:spPr>
        </p:pic>
      </p:grp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B42048B7-1DBE-2404-7BBE-492DE11FBE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3217" y="4918642"/>
            <a:ext cx="6123966" cy="2013972"/>
          </a:xfrm>
          <a:custGeom>
            <a:avLst/>
            <a:gdLst>
              <a:gd name="connsiteX0" fmla="*/ 5612796 w 6123966"/>
              <a:gd name="connsiteY0" fmla="*/ 402049 h 2013972"/>
              <a:gd name="connsiteX1" fmla="*/ 5583488 w 6123966"/>
              <a:gd name="connsiteY1" fmla="*/ 372741 h 2013972"/>
              <a:gd name="connsiteX2" fmla="*/ 5565904 w 6123966"/>
              <a:gd name="connsiteY2" fmla="*/ 361018 h 2013972"/>
              <a:gd name="connsiteX3" fmla="*/ 5560042 w 6123966"/>
              <a:gd name="connsiteY3" fmla="*/ 343433 h 2013972"/>
              <a:gd name="connsiteX4" fmla="*/ 5560042 w 6123966"/>
              <a:gd name="connsiteY4" fmla="*/ 144141 h 2013972"/>
              <a:gd name="connsiteX5" fmla="*/ 5565904 w 6123966"/>
              <a:gd name="connsiteY5" fmla="*/ 126556 h 2013972"/>
              <a:gd name="connsiteX6" fmla="*/ 5589350 w 6123966"/>
              <a:gd name="connsiteY6" fmla="*/ 103110 h 2013972"/>
              <a:gd name="connsiteX7" fmla="*/ 5636242 w 6123966"/>
              <a:gd name="connsiteY7" fmla="*/ 67941 h 2013972"/>
              <a:gd name="connsiteX8" fmla="*/ 5665550 w 6123966"/>
              <a:gd name="connsiteY8" fmla="*/ 56218 h 2013972"/>
              <a:gd name="connsiteX9" fmla="*/ 5712442 w 6123966"/>
              <a:gd name="connsiteY9" fmla="*/ 38633 h 2013972"/>
              <a:gd name="connsiteX10" fmla="*/ 5782781 w 6123966"/>
              <a:gd name="connsiteY10" fmla="*/ 15187 h 2013972"/>
              <a:gd name="connsiteX11" fmla="*/ 5800365 w 6123966"/>
              <a:gd name="connsiteY11" fmla="*/ 9326 h 2013972"/>
              <a:gd name="connsiteX12" fmla="*/ 5993796 w 6123966"/>
              <a:gd name="connsiteY12" fmla="*/ 15187 h 2013972"/>
              <a:gd name="connsiteX13" fmla="*/ 6040688 w 6123966"/>
              <a:gd name="connsiteY13" fmla="*/ 44495 h 2013972"/>
              <a:gd name="connsiteX14" fmla="*/ 6058273 w 6123966"/>
              <a:gd name="connsiteY14" fmla="*/ 56218 h 2013972"/>
              <a:gd name="connsiteX15" fmla="*/ 6099304 w 6123966"/>
              <a:gd name="connsiteY15" fmla="*/ 91387 h 2013972"/>
              <a:gd name="connsiteX16" fmla="*/ 6111027 w 6123966"/>
              <a:gd name="connsiteY16" fmla="*/ 108972 h 2013972"/>
              <a:gd name="connsiteX17" fmla="*/ 6111027 w 6123966"/>
              <a:gd name="connsiteY17" fmla="*/ 273095 h 2013972"/>
              <a:gd name="connsiteX18" fmla="*/ 6099304 w 6123966"/>
              <a:gd name="connsiteY18" fmla="*/ 290679 h 2013972"/>
              <a:gd name="connsiteX19" fmla="*/ 6087581 w 6123966"/>
              <a:gd name="connsiteY19" fmla="*/ 325849 h 2013972"/>
              <a:gd name="connsiteX20" fmla="*/ 6122750 w 6123966"/>
              <a:gd name="connsiteY20" fmla="*/ 372741 h 2013972"/>
              <a:gd name="connsiteX21" fmla="*/ 6116888 w 6123966"/>
              <a:gd name="connsiteY21" fmla="*/ 402049 h 2013972"/>
              <a:gd name="connsiteX22" fmla="*/ 6105165 w 6123966"/>
              <a:gd name="connsiteY22" fmla="*/ 425495 h 2013972"/>
              <a:gd name="connsiteX23" fmla="*/ 6116888 w 6123966"/>
              <a:gd name="connsiteY23" fmla="*/ 513418 h 2013972"/>
              <a:gd name="connsiteX24" fmla="*/ 6111027 w 6123966"/>
              <a:gd name="connsiteY24" fmla="*/ 554449 h 2013972"/>
              <a:gd name="connsiteX25" fmla="*/ 6075858 w 6123966"/>
              <a:gd name="connsiteY25" fmla="*/ 583756 h 2013972"/>
              <a:gd name="connsiteX26" fmla="*/ 6040688 w 6123966"/>
              <a:gd name="connsiteY26" fmla="*/ 630649 h 2013972"/>
              <a:gd name="connsiteX27" fmla="*/ 6028965 w 6123966"/>
              <a:gd name="connsiteY27" fmla="*/ 677541 h 2013972"/>
              <a:gd name="connsiteX28" fmla="*/ 6017242 w 6123966"/>
              <a:gd name="connsiteY28" fmla="*/ 712710 h 2013972"/>
              <a:gd name="connsiteX29" fmla="*/ 5993796 w 6123966"/>
              <a:gd name="connsiteY29" fmla="*/ 818218 h 2013972"/>
              <a:gd name="connsiteX30" fmla="*/ 5987935 w 6123966"/>
              <a:gd name="connsiteY30" fmla="*/ 859249 h 2013972"/>
              <a:gd name="connsiteX31" fmla="*/ 5982073 w 6123966"/>
              <a:gd name="connsiteY31" fmla="*/ 912002 h 2013972"/>
              <a:gd name="connsiteX32" fmla="*/ 5976211 w 6123966"/>
              <a:gd name="connsiteY32" fmla="*/ 935449 h 2013972"/>
              <a:gd name="connsiteX33" fmla="*/ 5958627 w 6123966"/>
              <a:gd name="connsiteY33" fmla="*/ 1040956 h 2013972"/>
              <a:gd name="connsiteX34" fmla="*/ 5952765 w 6123966"/>
              <a:gd name="connsiteY34" fmla="*/ 1081987 h 2013972"/>
              <a:gd name="connsiteX35" fmla="*/ 5946904 w 6123966"/>
              <a:gd name="connsiteY35" fmla="*/ 1134741 h 2013972"/>
              <a:gd name="connsiteX36" fmla="*/ 5935181 w 6123966"/>
              <a:gd name="connsiteY36" fmla="*/ 1175772 h 2013972"/>
              <a:gd name="connsiteX37" fmla="*/ 5917596 w 6123966"/>
              <a:gd name="connsiteY37" fmla="*/ 1281279 h 2013972"/>
              <a:gd name="connsiteX38" fmla="*/ 5905873 w 6123966"/>
              <a:gd name="connsiteY38" fmla="*/ 1339895 h 2013972"/>
              <a:gd name="connsiteX39" fmla="*/ 5888288 w 6123966"/>
              <a:gd name="connsiteY39" fmla="*/ 1462987 h 2013972"/>
              <a:gd name="connsiteX40" fmla="*/ 5882427 w 6123966"/>
              <a:gd name="connsiteY40" fmla="*/ 1550910 h 2013972"/>
              <a:gd name="connsiteX41" fmla="*/ 5870704 w 6123966"/>
              <a:gd name="connsiteY41" fmla="*/ 1738479 h 2013972"/>
              <a:gd name="connsiteX42" fmla="*/ 5864842 w 6123966"/>
              <a:gd name="connsiteY42" fmla="*/ 1767787 h 2013972"/>
              <a:gd name="connsiteX43" fmla="*/ 5858981 w 6123966"/>
              <a:gd name="connsiteY43" fmla="*/ 1802956 h 2013972"/>
              <a:gd name="connsiteX44" fmla="*/ 5829673 w 6123966"/>
              <a:gd name="connsiteY44" fmla="*/ 1855710 h 2013972"/>
              <a:gd name="connsiteX45" fmla="*/ 5782781 w 6123966"/>
              <a:gd name="connsiteY45" fmla="*/ 1914326 h 2013972"/>
              <a:gd name="connsiteX46" fmla="*/ 5765196 w 6123966"/>
              <a:gd name="connsiteY46" fmla="*/ 1931910 h 2013972"/>
              <a:gd name="connsiteX47" fmla="*/ 5712442 w 6123966"/>
              <a:gd name="connsiteY47" fmla="*/ 1955356 h 2013972"/>
              <a:gd name="connsiteX48" fmla="*/ 5665550 w 6123966"/>
              <a:gd name="connsiteY48" fmla="*/ 1967079 h 2013972"/>
              <a:gd name="connsiteX49" fmla="*/ 5647965 w 6123966"/>
              <a:gd name="connsiteY49" fmla="*/ 1972941 h 2013972"/>
              <a:gd name="connsiteX50" fmla="*/ 5179042 w 6123966"/>
              <a:gd name="connsiteY50" fmla="*/ 1967079 h 2013972"/>
              <a:gd name="connsiteX51" fmla="*/ 5044227 w 6123966"/>
              <a:gd name="connsiteY51" fmla="*/ 1961218 h 2013972"/>
              <a:gd name="connsiteX52" fmla="*/ 4745288 w 6123966"/>
              <a:gd name="connsiteY52" fmla="*/ 1955356 h 2013972"/>
              <a:gd name="connsiteX53" fmla="*/ 4047765 w 6123966"/>
              <a:gd name="connsiteY53" fmla="*/ 1949495 h 2013972"/>
              <a:gd name="connsiteX54" fmla="*/ 3918811 w 6123966"/>
              <a:gd name="connsiteY54" fmla="*/ 1943633 h 2013972"/>
              <a:gd name="connsiteX55" fmla="*/ 3836750 w 6123966"/>
              <a:gd name="connsiteY55" fmla="*/ 1931910 h 2013972"/>
              <a:gd name="connsiteX56" fmla="*/ 3707796 w 6123966"/>
              <a:gd name="connsiteY56" fmla="*/ 1920187 h 2013972"/>
              <a:gd name="connsiteX57" fmla="*/ 3660904 w 6123966"/>
              <a:gd name="connsiteY57" fmla="*/ 1908464 h 2013972"/>
              <a:gd name="connsiteX58" fmla="*/ 3485058 w 6123966"/>
              <a:gd name="connsiteY58" fmla="*/ 1896741 h 2013972"/>
              <a:gd name="connsiteX59" fmla="*/ 3221288 w 6123966"/>
              <a:gd name="connsiteY59" fmla="*/ 1890879 h 2013972"/>
              <a:gd name="connsiteX60" fmla="*/ 2863735 w 6123966"/>
              <a:gd name="connsiteY60" fmla="*/ 1896741 h 2013972"/>
              <a:gd name="connsiteX61" fmla="*/ 2781673 w 6123966"/>
              <a:gd name="connsiteY61" fmla="*/ 1908464 h 2013972"/>
              <a:gd name="connsiteX62" fmla="*/ 2635135 w 6123966"/>
              <a:gd name="connsiteY62" fmla="*/ 1931910 h 2013972"/>
              <a:gd name="connsiteX63" fmla="*/ 2611688 w 6123966"/>
              <a:gd name="connsiteY63" fmla="*/ 1937772 h 2013972"/>
              <a:gd name="connsiteX64" fmla="*/ 2535488 w 6123966"/>
              <a:gd name="connsiteY64" fmla="*/ 1949495 h 2013972"/>
              <a:gd name="connsiteX65" fmla="*/ 2347919 w 6123966"/>
              <a:gd name="connsiteY65" fmla="*/ 1984664 h 2013972"/>
              <a:gd name="connsiteX66" fmla="*/ 2318611 w 6123966"/>
              <a:gd name="connsiteY66" fmla="*/ 1990526 h 2013972"/>
              <a:gd name="connsiteX67" fmla="*/ 1949335 w 6123966"/>
              <a:gd name="connsiteY67" fmla="*/ 1984664 h 2013972"/>
              <a:gd name="connsiteX68" fmla="*/ 1908304 w 6123966"/>
              <a:gd name="connsiteY68" fmla="*/ 1967079 h 2013972"/>
              <a:gd name="connsiteX69" fmla="*/ 1878996 w 6123966"/>
              <a:gd name="connsiteY69" fmla="*/ 1961218 h 2013972"/>
              <a:gd name="connsiteX70" fmla="*/ 1673842 w 6123966"/>
              <a:gd name="connsiteY70" fmla="*/ 1885018 h 2013972"/>
              <a:gd name="connsiteX71" fmla="*/ 1556611 w 6123966"/>
              <a:gd name="connsiteY71" fmla="*/ 1832264 h 2013972"/>
              <a:gd name="connsiteX72" fmla="*/ 1497996 w 6123966"/>
              <a:gd name="connsiteY72" fmla="*/ 1838126 h 2013972"/>
              <a:gd name="connsiteX73" fmla="*/ 1439381 w 6123966"/>
              <a:gd name="connsiteY73" fmla="*/ 1849849 h 2013972"/>
              <a:gd name="connsiteX74" fmla="*/ 1292842 w 6123966"/>
              <a:gd name="connsiteY74" fmla="*/ 1890879 h 2013972"/>
              <a:gd name="connsiteX75" fmla="*/ 1234227 w 6123966"/>
              <a:gd name="connsiteY75" fmla="*/ 1926049 h 2013972"/>
              <a:gd name="connsiteX76" fmla="*/ 1193196 w 6123966"/>
              <a:gd name="connsiteY76" fmla="*/ 1949495 h 2013972"/>
              <a:gd name="connsiteX77" fmla="*/ 1134581 w 6123966"/>
              <a:gd name="connsiteY77" fmla="*/ 1984664 h 2013972"/>
              <a:gd name="connsiteX78" fmla="*/ 1081827 w 6123966"/>
              <a:gd name="connsiteY78" fmla="*/ 1996387 h 2013972"/>
              <a:gd name="connsiteX79" fmla="*/ 1064242 w 6123966"/>
              <a:gd name="connsiteY79" fmla="*/ 2002249 h 2013972"/>
              <a:gd name="connsiteX80" fmla="*/ 923565 w 6123966"/>
              <a:gd name="connsiteY80" fmla="*/ 2013972 h 2013972"/>
              <a:gd name="connsiteX81" fmla="*/ 706688 w 6123966"/>
              <a:gd name="connsiteY81" fmla="*/ 2002249 h 2013972"/>
              <a:gd name="connsiteX82" fmla="*/ 571873 w 6123966"/>
              <a:gd name="connsiteY82" fmla="*/ 1967079 h 2013972"/>
              <a:gd name="connsiteX83" fmla="*/ 548427 w 6123966"/>
              <a:gd name="connsiteY83" fmla="*/ 1949495 h 2013972"/>
              <a:gd name="connsiteX84" fmla="*/ 483950 w 6123966"/>
              <a:gd name="connsiteY84" fmla="*/ 1931910 h 2013972"/>
              <a:gd name="connsiteX85" fmla="*/ 460504 w 6123966"/>
              <a:gd name="connsiteY85" fmla="*/ 1920187 h 2013972"/>
              <a:gd name="connsiteX86" fmla="*/ 419473 w 6123966"/>
              <a:gd name="connsiteY86" fmla="*/ 1902602 h 2013972"/>
              <a:gd name="connsiteX87" fmla="*/ 396027 w 6123966"/>
              <a:gd name="connsiteY87" fmla="*/ 1890879 h 2013972"/>
              <a:gd name="connsiteX88" fmla="*/ 354996 w 6123966"/>
              <a:gd name="connsiteY88" fmla="*/ 1867433 h 2013972"/>
              <a:gd name="connsiteX89" fmla="*/ 296381 w 6123966"/>
              <a:gd name="connsiteY89" fmla="*/ 1843987 h 2013972"/>
              <a:gd name="connsiteX90" fmla="*/ 267073 w 6123966"/>
              <a:gd name="connsiteY90" fmla="*/ 1826402 h 2013972"/>
              <a:gd name="connsiteX91" fmla="*/ 237765 w 6123966"/>
              <a:gd name="connsiteY91" fmla="*/ 1814679 h 2013972"/>
              <a:gd name="connsiteX92" fmla="*/ 202596 w 6123966"/>
              <a:gd name="connsiteY92" fmla="*/ 1797095 h 2013972"/>
              <a:gd name="connsiteX93" fmla="*/ 185011 w 6123966"/>
              <a:gd name="connsiteY93" fmla="*/ 1785372 h 2013972"/>
              <a:gd name="connsiteX94" fmla="*/ 167427 w 6123966"/>
              <a:gd name="connsiteY94" fmla="*/ 1779510 h 2013972"/>
              <a:gd name="connsiteX95" fmla="*/ 114673 w 6123966"/>
              <a:gd name="connsiteY95" fmla="*/ 1720895 h 2013972"/>
              <a:gd name="connsiteX96" fmla="*/ 108811 w 6123966"/>
              <a:gd name="connsiteY96" fmla="*/ 1703310 h 2013972"/>
              <a:gd name="connsiteX97" fmla="*/ 85365 w 6123966"/>
              <a:gd name="connsiteY97" fmla="*/ 1638833 h 2013972"/>
              <a:gd name="connsiteX98" fmla="*/ 73642 w 6123966"/>
              <a:gd name="connsiteY98" fmla="*/ 1580218 h 2013972"/>
              <a:gd name="connsiteX99" fmla="*/ 56058 w 6123966"/>
              <a:gd name="connsiteY99" fmla="*/ 1533326 h 2013972"/>
              <a:gd name="connsiteX100" fmla="*/ 38473 w 6123966"/>
              <a:gd name="connsiteY100" fmla="*/ 1445402 h 2013972"/>
              <a:gd name="connsiteX101" fmla="*/ 9165 w 6123966"/>
              <a:gd name="connsiteY101" fmla="*/ 1334033 h 2013972"/>
              <a:gd name="connsiteX102" fmla="*/ 9165 w 6123966"/>
              <a:gd name="connsiteY102" fmla="*/ 999926 h 2013972"/>
              <a:gd name="connsiteX103" fmla="*/ 15027 w 6123966"/>
              <a:gd name="connsiteY103" fmla="*/ 976479 h 2013972"/>
              <a:gd name="connsiteX104" fmla="*/ 15027 w 6123966"/>
              <a:gd name="connsiteY104" fmla="*/ 818218 h 2013972"/>
              <a:gd name="connsiteX105" fmla="*/ 32611 w 6123966"/>
              <a:gd name="connsiteY105" fmla="*/ 648233 h 2013972"/>
              <a:gd name="connsiteX106" fmla="*/ 38473 w 6123966"/>
              <a:gd name="connsiteY106" fmla="*/ 624787 h 2013972"/>
              <a:gd name="connsiteX107" fmla="*/ 50196 w 6123966"/>
              <a:gd name="connsiteY107" fmla="*/ 607202 h 2013972"/>
              <a:gd name="connsiteX108" fmla="*/ 61919 w 6123966"/>
              <a:gd name="connsiteY108" fmla="*/ 583756 h 2013972"/>
              <a:gd name="connsiteX109" fmla="*/ 79504 w 6123966"/>
              <a:gd name="connsiteY109" fmla="*/ 548587 h 2013972"/>
              <a:gd name="connsiteX110" fmla="*/ 126396 w 6123966"/>
              <a:gd name="connsiteY110" fmla="*/ 507556 h 2013972"/>
              <a:gd name="connsiteX111" fmla="*/ 214319 w 6123966"/>
              <a:gd name="connsiteY111" fmla="*/ 460664 h 2013972"/>
              <a:gd name="connsiteX112" fmla="*/ 231904 w 6123966"/>
              <a:gd name="connsiteY112" fmla="*/ 448941 h 2013972"/>
              <a:gd name="connsiteX113" fmla="*/ 319827 w 6123966"/>
              <a:gd name="connsiteY113" fmla="*/ 419633 h 2013972"/>
              <a:gd name="connsiteX114" fmla="*/ 437058 w 6123966"/>
              <a:gd name="connsiteY114" fmla="*/ 384464 h 2013972"/>
              <a:gd name="connsiteX115" fmla="*/ 577735 w 6123966"/>
              <a:gd name="connsiteY115" fmla="*/ 378602 h 2013972"/>
              <a:gd name="connsiteX116" fmla="*/ 612904 w 6123966"/>
              <a:gd name="connsiteY116" fmla="*/ 372741 h 2013972"/>
              <a:gd name="connsiteX117" fmla="*/ 636350 w 6123966"/>
              <a:gd name="connsiteY117" fmla="*/ 366879 h 2013972"/>
              <a:gd name="connsiteX118" fmla="*/ 712550 w 6123966"/>
              <a:gd name="connsiteY118" fmla="*/ 361018 h 2013972"/>
              <a:gd name="connsiteX119" fmla="*/ 1503858 w 6123966"/>
              <a:gd name="connsiteY119" fmla="*/ 343433 h 2013972"/>
              <a:gd name="connsiteX120" fmla="*/ 1750042 w 6123966"/>
              <a:gd name="connsiteY120" fmla="*/ 319987 h 2013972"/>
              <a:gd name="connsiteX121" fmla="*/ 1996227 w 6123966"/>
              <a:gd name="connsiteY121" fmla="*/ 284818 h 2013972"/>
              <a:gd name="connsiteX122" fmla="*/ 2142765 w 6123966"/>
              <a:gd name="connsiteY122" fmla="*/ 267233 h 2013972"/>
              <a:gd name="connsiteX123" fmla="*/ 2213104 w 6123966"/>
              <a:gd name="connsiteY123" fmla="*/ 261372 h 2013972"/>
              <a:gd name="connsiteX124" fmla="*/ 2254135 w 6123966"/>
              <a:gd name="connsiteY124" fmla="*/ 255510 h 2013972"/>
              <a:gd name="connsiteX125" fmla="*/ 2371365 w 6123966"/>
              <a:gd name="connsiteY125" fmla="*/ 243787 h 2013972"/>
              <a:gd name="connsiteX126" fmla="*/ 2500319 w 6123966"/>
              <a:gd name="connsiteY126" fmla="*/ 226202 h 2013972"/>
              <a:gd name="connsiteX127" fmla="*/ 2740642 w 6123966"/>
              <a:gd name="connsiteY127" fmla="*/ 220341 h 2013972"/>
              <a:gd name="connsiteX128" fmla="*/ 3127504 w 6123966"/>
              <a:gd name="connsiteY128" fmla="*/ 226202 h 2013972"/>
              <a:gd name="connsiteX129" fmla="*/ 3285765 w 6123966"/>
              <a:gd name="connsiteY129" fmla="*/ 232064 h 2013972"/>
              <a:gd name="connsiteX130" fmla="*/ 3320935 w 6123966"/>
              <a:gd name="connsiteY130" fmla="*/ 237926 h 2013972"/>
              <a:gd name="connsiteX131" fmla="*/ 3496781 w 6123966"/>
              <a:gd name="connsiteY131" fmla="*/ 243787 h 2013972"/>
              <a:gd name="connsiteX132" fmla="*/ 3643319 w 6123966"/>
              <a:gd name="connsiteY132" fmla="*/ 249649 h 2013972"/>
              <a:gd name="connsiteX133" fmla="*/ 4393596 w 6123966"/>
              <a:gd name="connsiteY133" fmla="*/ 284818 h 2013972"/>
              <a:gd name="connsiteX134" fmla="*/ 4493242 w 6123966"/>
              <a:gd name="connsiteY134" fmla="*/ 314126 h 2013972"/>
              <a:gd name="connsiteX135" fmla="*/ 4516688 w 6123966"/>
              <a:gd name="connsiteY135" fmla="*/ 319987 h 2013972"/>
              <a:gd name="connsiteX136" fmla="*/ 4540135 w 6123966"/>
              <a:gd name="connsiteY136" fmla="*/ 331710 h 2013972"/>
              <a:gd name="connsiteX137" fmla="*/ 4581165 w 6123966"/>
              <a:gd name="connsiteY137" fmla="*/ 343433 h 2013972"/>
              <a:gd name="connsiteX138" fmla="*/ 4639781 w 6123966"/>
              <a:gd name="connsiteY138" fmla="*/ 355156 h 2013972"/>
              <a:gd name="connsiteX139" fmla="*/ 4979750 w 6123966"/>
              <a:gd name="connsiteY139" fmla="*/ 366879 h 2013972"/>
              <a:gd name="connsiteX140" fmla="*/ 5120427 w 6123966"/>
              <a:gd name="connsiteY140" fmla="*/ 372741 h 2013972"/>
              <a:gd name="connsiteX141" fmla="*/ 5372473 w 6123966"/>
              <a:gd name="connsiteY141" fmla="*/ 372741 h 2013972"/>
              <a:gd name="connsiteX142" fmla="*/ 5454535 w 6123966"/>
              <a:gd name="connsiteY142" fmla="*/ 390326 h 2013972"/>
              <a:gd name="connsiteX143" fmla="*/ 5483842 w 6123966"/>
              <a:gd name="connsiteY143" fmla="*/ 396187 h 2013972"/>
              <a:gd name="connsiteX144" fmla="*/ 5507288 w 6123966"/>
              <a:gd name="connsiteY144" fmla="*/ 402049 h 2013972"/>
              <a:gd name="connsiteX145" fmla="*/ 5542458 w 6123966"/>
              <a:gd name="connsiteY145" fmla="*/ 407910 h 2013972"/>
              <a:gd name="connsiteX146" fmla="*/ 5665550 w 6123966"/>
              <a:gd name="connsiteY146" fmla="*/ 402049 h 201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6123966" h="2013972">
                <a:moveTo>
                  <a:pt x="5612796" y="402049"/>
                </a:moveTo>
                <a:cubicBezTo>
                  <a:pt x="5603027" y="392280"/>
                  <a:pt x="5593885" y="381839"/>
                  <a:pt x="5583488" y="372741"/>
                </a:cubicBezTo>
                <a:cubicBezTo>
                  <a:pt x="5578186" y="368102"/>
                  <a:pt x="5570305" y="366519"/>
                  <a:pt x="5565904" y="361018"/>
                </a:cubicBezTo>
                <a:cubicBezTo>
                  <a:pt x="5562044" y="356193"/>
                  <a:pt x="5561996" y="349295"/>
                  <a:pt x="5560042" y="343433"/>
                </a:cubicBezTo>
                <a:cubicBezTo>
                  <a:pt x="5552077" y="247848"/>
                  <a:pt x="5550426" y="264348"/>
                  <a:pt x="5560042" y="144141"/>
                </a:cubicBezTo>
                <a:cubicBezTo>
                  <a:pt x="5560535" y="137982"/>
                  <a:pt x="5562313" y="131584"/>
                  <a:pt x="5565904" y="126556"/>
                </a:cubicBezTo>
                <a:cubicBezTo>
                  <a:pt x="5572328" y="117562"/>
                  <a:pt x="5580859" y="110186"/>
                  <a:pt x="5589350" y="103110"/>
                </a:cubicBezTo>
                <a:cubicBezTo>
                  <a:pt x="5604360" y="90602"/>
                  <a:pt x="5618101" y="75197"/>
                  <a:pt x="5636242" y="67941"/>
                </a:cubicBezTo>
                <a:cubicBezTo>
                  <a:pt x="5646011" y="64033"/>
                  <a:pt x="5655698" y="59912"/>
                  <a:pt x="5665550" y="56218"/>
                </a:cubicBezTo>
                <a:cubicBezTo>
                  <a:pt x="5685840" y="48609"/>
                  <a:pt x="5689789" y="49959"/>
                  <a:pt x="5712442" y="38633"/>
                </a:cubicBezTo>
                <a:cubicBezTo>
                  <a:pt x="5765119" y="12295"/>
                  <a:pt x="5716499" y="24657"/>
                  <a:pt x="5782781" y="15187"/>
                </a:cubicBezTo>
                <a:cubicBezTo>
                  <a:pt x="5788642" y="13233"/>
                  <a:pt x="5794424" y="11023"/>
                  <a:pt x="5800365" y="9326"/>
                </a:cubicBezTo>
                <a:cubicBezTo>
                  <a:pt x="5871006" y="-10857"/>
                  <a:pt x="5871508" y="6753"/>
                  <a:pt x="5993796" y="15187"/>
                </a:cubicBezTo>
                <a:cubicBezTo>
                  <a:pt x="6030519" y="33549"/>
                  <a:pt x="6005177" y="19130"/>
                  <a:pt x="6040688" y="44495"/>
                </a:cubicBezTo>
                <a:cubicBezTo>
                  <a:pt x="6046421" y="48590"/>
                  <a:pt x="6052540" y="52123"/>
                  <a:pt x="6058273" y="56218"/>
                </a:cubicBezTo>
                <a:cubicBezTo>
                  <a:pt x="6074254" y="67633"/>
                  <a:pt x="6086773" y="76350"/>
                  <a:pt x="6099304" y="91387"/>
                </a:cubicBezTo>
                <a:cubicBezTo>
                  <a:pt x="6103814" y="96799"/>
                  <a:pt x="6107119" y="103110"/>
                  <a:pt x="6111027" y="108972"/>
                </a:cubicBezTo>
                <a:cubicBezTo>
                  <a:pt x="6131365" y="169991"/>
                  <a:pt x="6124894" y="143662"/>
                  <a:pt x="6111027" y="273095"/>
                </a:cubicBezTo>
                <a:cubicBezTo>
                  <a:pt x="6110277" y="280099"/>
                  <a:pt x="6102165" y="284242"/>
                  <a:pt x="6099304" y="290679"/>
                </a:cubicBezTo>
                <a:cubicBezTo>
                  <a:pt x="6094285" y="301971"/>
                  <a:pt x="6087581" y="325849"/>
                  <a:pt x="6087581" y="325849"/>
                </a:cubicBezTo>
                <a:cubicBezTo>
                  <a:pt x="6102067" y="369307"/>
                  <a:pt x="6088251" y="355492"/>
                  <a:pt x="6122750" y="372741"/>
                </a:cubicBezTo>
                <a:cubicBezTo>
                  <a:pt x="6120796" y="382510"/>
                  <a:pt x="6120039" y="392597"/>
                  <a:pt x="6116888" y="402049"/>
                </a:cubicBezTo>
                <a:cubicBezTo>
                  <a:pt x="6114125" y="410338"/>
                  <a:pt x="6105710" y="416774"/>
                  <a:pt x="6105165" y="425495"/>
                </a:cubicBezTo>
                <a:cubicBezTo>
                  <a:pt x="6102146" y="473804"/>
                  <a:pt x="6106055" y="480915"/>
                  <a:pt x="6116888" y="513418"/>
                </a:cubicBezTo>
                <a:cubicBezTo>
                  <a:pt x="6114934" y="527095"/>
                  <a:pt x="6116158" y="541621"/>
                  <a:pt x="6111027" y="554449"/>
                </a:cubicBezTo>
                <a:cubicBezTo>
                  <a:pt x="6105891" y="567290"/>
                  <a:pt x="6085527" y="575699"/>
                  <a:pt x="6075858" y="583756"/>
                </a:cubicBezTo>
                <a:cubicBezTo>
                  <a:pt x="6058422" y="598286"/>
                  <a:pt x="6051261" y="609503"/>
                  <a:pt x="6040688" y="630649"/>
                </a:cubicBezTo>
                <a:cubicBezTo>
                  <a:pt x="6033576" y="644873"/>
                  <a:pt x="6032976" y="662833"/>
                  <a:pt x="6028965" y="677541"/>
                </a:cubicBezTo>
                <a:cubicBezTo>
                  <a:pt x="6025714" y="689463"/>
                  <a:pt x="6019452" y="700552"/>
                  <a:pt x="6017242" y="712710"/>
                </a:cubicBezTo>
                <a:cubicBezTo>
                  <a:pt x="6002975" y="791182"/>
                  <a:pt x="6011520" y="756183"/>
                  <a:pt x="5993796" y="818218"/>
                </a:cubicBezTo>
                <a:cubicBezTo>
                  <a:pt x="5991842" y="831895"/>
                  <a:pt x="5989649" y="845540"/>
                  <a:pt x="5987935" y="859249"/>
                </a:cubicBezTo>
                <a:cubicBezTo>
                  <a:pt x="5985741" y="876805"/>
                  <a:pt x="5984763" y="894515"/>
                  <a:pt x="5982073" y="912002"/>
                </a:cubicBezTo>
                <a:cubicBezTo>
                  <a:pt x="5980848" y="919965"/>
                  <a:pt x="5977652" y="927523"/>
                  <a:pt x="5976211" y="935449"/>
                </a:cubicBezTo>
                <a:cubicBezTo>
                  <a:pt x="5969833" y="970528"/>
                  <a:pt x="5964260" y="1005750"/>
                  <a:pt x="5958627" y="1040956"/>
                </a:cubicBezTo>
                <a:cubicBezTo>
                  <a:pt x="5956444" y="1054598"/>
                  <a:pt x="5954479" y="1068278"/>
                  <a:pt x="5952765" y="1081987"/>
                </a:cubicBezTo>
                <a:cubicBezTo>
                  <a:pt x="5950570" y="1099543"/>
                  <a:pt x="5950164" y="1117351"/>
                  <a:pt x="5946904" y="1134741"/>
                </a:cubicBezTo>
                <a:cubicBezTo>
                  <a:pt x="5944283" y="1148722"/>
                  <a:pt x="5937971" y="1161824"/>
                  <a:pt x="5935181" y="1175772"/>
                </a:cubicBezTo>
                <a:cubicBezTo>
                  <a:pt x="5928189" y="1210734"/>
                  <a:pt x="5924588" y="1246317"/>
                  <a:pt x="5917596" y="1281279"/>
                </a:cubicBezTo>
                <a:cubicBezTo>
                  <a:pt x="5913688" y="1300818"/>
                  <a:pt x="5909046" y="1320224"/>
                  <a:pt x="5905873" y="1339895"/>
                </a:cubicBezTo>
                <a:cubicBezTo>
                  <a:pt x="5899273" y="1380813"/>
                  <a:pt x="5888288" y="1462987"/>
                  <a:pt x="5888288" y="1462987"/>
                </a:cubicBezTo>
                <a:cubicBezTo>
                  <a:pt x="5886334" y="1492295"/>
                  <a:pt x="5884152" y="1521588"/>
                  <a:pt x="5882427" y="1550910"/>
                </a:cubicBezTo>
                <a:cubicBezTo>
                  <a:pt x="5879785" y="1595819"/>
                  <a:pt x="5876291" y="1688192"/>
                  <a:pt x="5870704" y="1738479"/>
                </a:cubicBezTo>
                <a:cubicBezTo>
                  <a:pt x="5869604" y="1748381"/>
                  <a:pt x="5866624" y="1757985"/>
                  <a:pt x="5864842" y="1767787"/>
                </a:cubicBezTo>
                <a:cubicBezTo>
                  <a:pt x="5862716" y="1779480"/>
                  <a:pt x="5862396" y="1791573"/>
                  <a:pt x="5858981" y="1802956"/>
                </a:cubicBezTo>
                <a:cubicBezTo>
                  <a:pt x="5854748" y="1817068"/>
                  <a:pt x="5835345" y="1844366"/>
                  <a:pt x="5829673" y="1855710"/>
                </a:cubicBezTo>
                <a:cubicBezTo>
                  <a:pt x="5805717" y="1903621"/>
                  <a:pt x="5865674" y="1831433"/>
                  <a:pt x="5782781" y="1914326"/>
                </a:cubicBezTo>
                <a:cubicBezTo>
                  <a:pt x="5776919" y="1920188"/>
                  <a:pt x="5772771" y="1928543"/>
                  <a:pt x="5765196" y="1931910"/>
                </a:cubicBezTo>
                <a:cubicBezTo>
                  <a:pt x="5747611" y="1939725"/>
                  <a:pt x="5730588" y="1948952"/>
                  <a:pt x="5712442" y="1955356"/>
                </a:cubicBezTo>
                <a:cubicBezTo>
                  <a:pt x="5697249" y="1960718"/>
                  <a:pt x="5681094" y="1962840"/>
                  <a:pt x="5665550" y="1967079"/>
                </a:cubicBezTo>
                <a:cubicBezTo>
                  <a:pt x="5659589" y="1968705"/>
                  <a:pt x="5653827" y="1970987"/>
                  <a:pt x="5647965" y="1972941"/>
                </a:cubicBezTo>
                <a:lnTo>
                  <a:pt x="5179042" y="1967079"/>
                </a:lnTo>
                <a:cubicBezTo>
                  <a:pt x="5134070" y="1966206"/>
                  <a:pt x="5089191" y="1962433"/>
                  <a:pt x="5044227" y="1961218"/>
                </a:cubicBezTo>
                <a:lnTo>
                  <a:pt x="4745288" y="1955356"/>
                </a:lnTo>
                <a:lnTo>
                  <a:pt x="4047765" y="1949495"/>
                </a:lnTo>
                <a:cubicBezTo>
                  <a:pt x="4004780" y="1947541"/>
                  <a:pt x="3961691" y="1947206"/>
                  <a:pt x="3918811" y="1943633"/>
                </a:cubicBezTo>
                <a:cubicBezTo>
                  <a:pt x="3891275" y="1941338"/>
                  <a:pt x="3864212" y="1934961"/>
                  <a:pt x="3836750" y="1931910"/>
                </a:cubicBezTo>
                <a:cubicBezTo>
                  <a:pt x="3793852" y="1927144"/>
                  <a:pt x="3750781" y="1924095"/>
                  <a:pt x="3707796" y="1920187"/>
                </a:cubicBezTo>
                <a:cubicBezTo>
                  <a:pt x="3692165" y="1916279"/>
                  <a:pt x="3676771" y="1911264"/>
                  <a:pt x="3660904" y="1908464"/>
                </a:cubicBezTo>
                <a:cubicBezTo>
                  <a:pt x="3616346" y="1900601"/>
                  <a:pt x="3512011" y="1897558"/>
                  <a:pt x="3485058" y="1896741"/>
                </a:cubicBezTo>
                <a:lnTo>
                  <a:pt x="3221288" y="1890879"/>
                </a:lnTo>
                <a:cubicBezTo>
                  <a:pt x="3102104" y="1892833"/>
                  <a:pt x="2982840" y="1891977"/>
                  <a:pt x="2863735" y="1896741"/>
                </a:cubicBezTo>
                <a:cubicBezTo>
                  <a:pt x="2836125" y="1897845"/>
                  <a:pt x="2808983" y="1904262"/>
                  <a:pt x="2781673" y="1908464"/>
                </a:cubicBezTo>
                <a:cubicBezTo>
                  <a:pt x="2732781" y="1915986"/>
                  <a:pt x="2683125" y="1919912"/>
                  <a:pt x="2635135" y="1931910"/>
                </a:cubicBezTo>
                <a:cubicBezTo>
                  <a:pt x="2627319" y="1933864"/>
                  <a:pt x="2619622" y="1936372"/>
                  <a:pt x="2611688" y="1937772"/>
                </a:cubicBezTo>
                <a:cubicBezTo>
                  <a:pt x="2586380" y="1942238"/>
                  <a:pt x="2560790" y="1944997"/>
                  <a:pt x="2535488" y="1949495"/>
                </a:cubicBezTo>
                <a:lnTo>
                  <a:pt x="2347919" y="1984664"/>
                </a:lnTo>
                <a:cubicBezTo>
                  <a:pt x="2338130" y="1986516"/>
                  <a:pt x="2318611" y="1990526"/>
                  <a:pt x="2318611" y="1990526"/>
                </a:cubicBezTo>
                <a:cubicBezTo>
                  <a:pt x="2195519" y="1988572"/>
                  <a:pt x="2072242" y="1991688"/>
                  <a:pt x="1949335" y="1984664"/>
                </a:cubicBezTo>
                <a:cubicBezTo>
                  <a:pt x="1934479" y="1983815"/>
                  <a:pt x="1922421" y="1971784"/>
                  <a:pt x="1908304" y="1967079"/>
                </a:cubicBezTo>
                <a:cubicBezTo>
                  <a:pt x="1898852" y="1963929"/>
                  <a:pt x="1888575" y="1963955"/>
                  <a:pt x="1878996" y="1961218"/>
                </a:cubicBezTo>
                <a:cubicBezTo>
                  <a:pt x="1825361" y="1945894"/>
                  <a:pt x="1718739" y="1912647"/>
                  <a:pt x="1673842" y="1885018"/>
                </a:cubicBezTo>
                <a:cubicBezTo>
                  <a:pt x="1585876" y="1830885"/>
                  <a:pt x="1627166" y="1842344"/>
                  <a:pt x="1556611" y="1832264"/>
                </a:cubicBezTo>
                <a:cubicBezTo>
                  <a:pt x="1537073" y="1834218"/>
                  <a:pt x="1517415" y="1835213"/>
                  <a:pt x="1497996" y="1838126"/>
                </a:cubicBezTo>
                <a:cubicBezTo>
                  <a:pt x="1478291" y="1841082"/>
                  <a:pt x="1458879" y="1845744"/>
                  <a:pt x="1439381" y="1849849"/>
                </a:cubicBezTo>
                <a:cubicBezTo>
                  <a:pt x="1381514" y="1862031"/>
                  <a:pt x="1354984" y="1868282"/>
                  <a:pt x="1292842" y="1890879"/>
                </a:cubicBezTo>
                <a:cubicBezTo>
                  <a:pt x="1251920" y="1905760"/>
                  <a:pt x="1265933" y="1905872"/>
                  <a:pt x="1234227" y="1926049"/>
                </a:cubicBezTo>
                <a:cubicBezTo>
                  <a:pt x="1220937" y="1934506"/>
                  <a:pt x="1206486" y="1941038"/>
                  <a:pt x="1193196" y="1949495"/>
                </a:cubicBezTo>
                <a:cubicBezTo>
                  <a:pt x="1156797" y="1972657"/>
                  <a:pt x="1181798" y="1965776"/>
                  <a:pt x="1134581" y="1984664"/>
                </a:cubicBezTo>
                <a:cubicBezTo>
                  <a:pt x="1124545" y="1988679"/>
                  <a:pt x="1090497" y="1994219"/>
                  <a:pt x="1081827" y="1996387"/>
                </a:cubicBezTo>
                <a:cubicBezTo>
                  <a:pt x="1075833" y="1997886"/>
                  <a:pt x="1070383" y="2001567"/>
                  <a:pt x="1064242" y="2002249"/>
                </a:cubicBezTo>
                <a:cubicBezTo>
                  <a:pt x="1017475" y="2007445"/>
                  <a:pt x="970457" y="2010064"/>
                  <a:pt x="923565" y="2013972"/>
                </a:cubicBezTo>
                <a:cubicBezTo>
                  <a:pt x="851273" y="2010064"/>
                  <a:pt x="778451" y="2011818"/>
                  <a:pt x="706688" y="2002249"/>
                </a:cubicBezTo>
                <a:cubicBezTo>
                  <a:pt x="660653" y="1996111"/>
                  <a:pt x="571873" y="1967079"/>
                  <a:pt x="571873" y="1967079"/>
                </a:cubicBezTo>
                <a:cubicBezTo>
                  <a:pt x="564058" y="1961218"/>
                  <a:pt x="557320" y="1953537"/>
                  <a:pt x="548427" y="1949495"/>
                </a:cubicBezTo>
                <a:cubicBezTo>
                  <a:pt x="499837" y="1927409"/>
                  <a:pt x="521090" y="1945838"/>
                  <a:pt x="483950" y="1931910"/>
                </a:cubicBezTo>
                <a:cubicBezTo>
                  <a:pt x="475769" y="1928842"/>
                  <a:pt x="468459" y="1923803"/>
                  <a:pt x="460504" y="1920187"/>
                </a:cubicBezTo>
                <a:cubicBezTo>
                  <a:pt x="446958" y="1914029"/>
                  <a:pt x="433019" y="1908760"/>
                  <a:pt x="419473" y="1902602"/>
                </a:cubicBezTo>
                <a:cubicBezTo>
                  <a:pt x="411518" y="1898986"/>
                  <a:pt x="403698" y="1895063"/>
                  <a:pt x="396027" y="1890879"/>
                </a:cubicBezTo>
                <a:cubicBezTo>
                  <a:pt x="382198" y="1883336"/>
                  <a:pt x="369249" y="1874140"/>
                  <a:pt x="354996" y="1867433"/>
                </a:cubicBezTo>
                <a:cubicBezTo>
                  <a:pt x="335955" y="1858473"/>
                  <a:pt x="315450" y="1852886"/>
                  <a:pt x="296381" y="1843987"/>
                </a:cubicBezTo>
                <a:cubicBezTo>
                  <a:pt x="286057" y="1839169"/>
                  <a:pt x="277263" y="1831497"/>
                  <a:pt x="267073" y="1826402"/>
                </a:cubicBezTo>
                <a:cubicBezTo>
                  <a:pt x="257662" y="1821696"/>
                  <a:pt x="247176" y="1819385"/>
                  <a:pt x="237765" y="1814679"/>
                </a:cubicBezTo>
                <a:cubicBezTo>
                  <a:pt x="192318" y="1791955"/>
                  <a:pt x="246794" y="1811826"/>
                  <a:pt x="202596" y="1797095"/>
                </a:cubicBezTo>
                <a:cubicBezTo>
                  <a:pt x="196734" y="1793187"/>
                  <a:pt x="191312" y="1788523"/>
                  <a:pt x="185011" y="1785372"/>
                </a:cubicBezTo>
                <a:cubicBezTo>
                  <a:pt x="179485" y="1782609"/>
                  <a:pt x="172252" y="1783370"/>
                  <a:pt x="167427" y="1779510"/>
                </a:cubicBezTo>
                <a:cubicBezTo>
                  <a:pt x="154771" y="1769385"/>
                  <a:pt x="124977" y="1741502"/>
                  <a:pt x="114673" y="1720895"/>
                </a:cubicBezTo>
                <a:cubicBezTo>
                  <a:pt x="111910" y="1715369"/>
                  <a:pt x="111245" y="1708989"/>
                  <a:pt x="108811" y="1703310"/>
                </a:cubicBezTo>
                <a:cubicBezTo>
                  <a:pt x="90977" y="1661697"/>
                  <a:pt x="99081" y="1697128"/>
                  <a:pt x="85365" y="1638833"/>
                </a:cubicBezTo>
                <a:cubicBezTo>
                  <a:pt x="80801" y="1619437"/>
                  <a:pt x="78975" y="1599416"/>
                  <a:pt x="73642" y="1580218"/>
                </a:cubicBezTo>
                <a:cubicBezTo>
                  <a:pt x="69174" y="1564133"/>
                  <a:pt x="60272" y="1549479"/>
                  <a:pt x="56058" y="1533326"/>
                </a:cubicBezTo>
                <a:cubicBezTo>
                  <a:pt x="48514" y="1504405"/>
                  <a:pt x="45319" y="1474496"/>
                  <a:pt x="38473" y="1445402"/>
                </a:cubicBezTo>
                <a:cubicBezTo>
                  <a:pt x="29681" y="1408036"/>
                  <a:pt x="18934" y="1371156"/>
                  <a:pt x="9165" y="1334033"/>
                </a:cubicBezTo>
                <a:cubicBezTo>
                  <a:pt x="-5022" y="1192153"/>
                  <a:pt x="-917" y="1257014"/>
                  <a:pt x="9165" y="999926"/>
                </a:cubicBezTo>
                <a:cubicBezTo>
                  <a:pt x="9481" y="991876"/>
                  <a:pt x="13073" y="984295"/>
                  <a:pt x="15027" y="976479"/>
                </a:cubicBezTo>
                <a:cubicBezTo>
                  <a:pt x="30122" y="780231"/>
                  <a:pt x="15027" y="1025485"/>
                  <a:pt x="15027" y="818218"/>
                </a:cubicBezTo>
                <a:cubicBezTo>
                  <a:pt x="15027" y="667976"/>
                  <a:pt x="-6461" y="706843"/>
                  <a:pt x="32611" y="648233"/>
                </a:cubicBezTo>
                <a:cubicBezTo>
                  <a:pt x="34565" y="640418"/>
                  <a:pt x="35300" y="632192"/>
                  <a:pt x="38473" y="624787"/>
                </a:cubicBezTo>
                <a:cubicBezTo>
                  <a:pt x="41248" y="618312"/>
                  <a:pt x="46701" y="613319"/>
                  <a:pt x="50196" y="607202"/>
                </a:cubicBezTo>
                <a:cubicBezTo>
                  <a:pt x="54531" y="599615"/>
                  <a:pt x="58477" y="591787"/>
                  <a:pt x="61919" y="583756"/>
                </a:cubicBezTo>
                <a:cubicBezTo>
                  <a:pt x="70834" y="562956"/>
                  <a:pt x="63414" y="567359"/>
                  <a:pt x="79504" y="548587"/>
                </a:cubicBezTo>
                <a:cubicBezTo>
                  <a:pt x="90617" y="535622"/>
                  <a:pt x="111115" y="516403"/>
                  <a:pt x="126396" y="507556"/>
                </a:cubicBezTo>
                <a:cubicBezTo>
                  <a:pt x="155141" y="490914"/>
                  <a:pt x="185284" y="476795"/>
                  <a:pt x="214319" y="460664"/>
                </a:cubicBezTo>
                <a:cubicBezTo>
                  <a:pt x="220477" y="457243"/>
                  <a:pt x="225338" y="451494"/>
                  <a:pt x="231904" y="448941"/>
                </a:cubicBezTo>
                <a:cubicBezTo>
                  <a:pt x="260696" y="437744"/>
                  <a:pt x="290760" y="430097"/>
                  <a:pt x="319827" y="419633"/>
                </a:cubicBezTo>
                <a:cubicBezTo>
                  <a:pt x="373873" y="400176"/>
                  <a:pt x="379651" y="389529"/>
                  <a:pt x="437058" y="384464"/>
                </a:cubicBezTo>
                <a:cubicBezTo>
                  <a:pt x="483809" y="380339"/>
                  <a:pt x="530843" y="380556"/>
                  <a:pt x="577735" y="378602"/>
                </a:cubicBezTo>
                <a:cubicBezTo>
                  <a:pt x="589458" y="376648"/>
                  <a:pt x="601250" y="375072"/>
                  <a:pt x="612904" y="372741"/>
                </a:cubicBezTo>
                <a:cubicBezTo>
                  <a:pt x="620803" y="371161"/>
                  <a:pt x="628349" y="367820"/>
                  <a:pt x="636350" y="366879"/>
                </a:cubicBezTo>
                <a:cubicBezTo>
                  <a:pt x="661651" y="363902"/>
                  <a:pt x="687084" y="361706"/>
                  <a:pt x="712550" y="361018"/>
                </a:cubicBezTo>
                <a:lnTo>
                  <a:pt x="1503858" y="343433"/>
                </a:lnTo>
                <a:lnTo>
                  <a:pt x="1750042" y="319987"/>
                </a:lnTo>
                <a:cubicBezTo>
                  <a:pt x="1832525" y="311739"/>
                  <a:pt x="1913923" y="294695"/>
                  <a:pt x="1996227" y="284818"/>
                </a:cubicBezTo>
                <a:lnTo>
                  <a:pt x="2142765" y="267233"/>
                </a:lnTo>
                <a:cubicBezTo>
                  <a:pt x="2166156" y="264704"/>
                  <a:pt x="2189706" y="263835"/>
                  <a:pt x="2213104" y="261372"/>
                </a:cubicBezTo>
                <a:cubicBezTo>
                  <a:pt x="2226844" y="259926"/>
                  <a:pt x="2240404" y="257036"/>
                  <a:pt x="2254135" y="255510"/>
                </a:cubicBezTo>
                <a:cubicBezTo>
                  <a:pt x="2293166" y="251173"/>
                  <a:pt x="2332369" y="248429"/>
                  <a:pt x="2371365" y="243787"/>
                </a:cubicBezTo>
                <a:cubicBezTo>
                  <a:pt x="2414443" y="238659"/>
                  <a:pt x="2457024" y="228951"/>
                  <a:pt x="2500319" y="226202"/>
                </a:cubicBezTo>
                <a:cubicBezTo>
                  <a:pt x="2580289" y="221125"/>
                  <a:pt x="2660534" y="222295"/>
                  <a:pt x="2740642" y="220341"/>
                </a:cubicBezTo>
                <a:lnTo>
                  <a:pt x="3127504" y="226202"/>
                </a:lnTo>
                <a:cubicBezTo>
                  <a:pt x="3180282" y="227337"/>
                  <a:pt x="3233072" y="228870"/>
                  <a:pt x="3285765" y="232064"/>
                </a:cubicBezTo>
                <a:cubicBezTo>
                  <a:pt x="3297628" y="232783"/>
                  <a:pt x="3309068" y="237267"/>
                  <a:pt x="3320935" y="237926"/>
                </a:cubicBezTo>
                <a:cubicBezTo>
                  <a:pt x="3379493" y="241179"/>
                  <a:pt x="3438172" y="241656"/>
                  <a:pt x="3496781" y="243787"/>
                </a:cubicBezTo>
                <a:lnTo>
                  <a:pt x="3643319" y="249649"/>
                </a:lnTo>
                <a:lnTo>
                  <a:pt x="4393596" y="284818"/>
                </a:lnTo>
                <a:lnTo>
                  <a:pt x="4493242" y="314126"/>
                </a:lnTo>
                <a:cubicBezTo>
                  <a:pt x="4500988" y="316339"/>
                  <a:pt x="4509145" y="317159"/>
                  <a:pt x="4516688" y="319987"/>
                </a:cubicBezTo>
                <a:cubicBezTo>
                  <a:pt x="4524870" y="323055"/>
                  <a:pt x="4532103" y="328268"/>
                  <a:pt x="4540135" y="331710"/>
                </a:cubicBezTo>
                <a:cubicBezTo>
                  <a:pt x="4550393" y="336106"/>
                  <a:pt x="4571242" y="341307"/>
                  <a:pt x="4581165" y="343433"/>
                </a:cubicBezTo>
                <a:cubicBezTo>
                  <a:pt x="4600648" y="347608"/>
                  <a:pt x="4620038" y="352464"/>
                  <a:pt x="4639781" y="355156"/>
                </a:cubicBezTo>
                <a:cubicBezTo>
                  <a:pt x="4725901" y="366900"/>
                  <a:pt x="4968610" y="366561"/>
                  <a:pt x="4979750" y="366879"/>
                </a:cubicBezTo>
                <a:cubicBezTo>
                  <a:pt x="5026664" y="368219"/>
                  <a:pt x="5073535" y="370787"/>
                  <a:pt x="5120427" y="372741"/>
                </a:cubicBezTo>
                <a:cubicBezTo>
                  <a:pt x="5223216" y="361319"/>
                  <a:pt x="5215663" y="359673"/>
                  <a:pt x="5372473" y="372741"/>
                </a:cubicBezTo>
                <a:cubicBezTo>
                  <a:pt x="5400351" y="375064"/>
                  <a:pt x="5427160" y="384563"/>
                  <a:pt x="5454535" y="390326"/>
                </a:cubicBezTo>
                <a:cubicBezTo>
                  <a:pt x="5464284" y="392378"/>
                  <a:pt x="5474177" y="393771"/>
                  <a:pt x="5483842" y="396187"/>
                </a:cubicBezTo>
                <a:cubicBezTo>
                  <a:pt x="5491657" y="398141"/>
                  <a:pt x="5499389" y="400469"/>
                  <a:pt x="5507288" y="402049"/>
                </a:cubicBezTo>
                <a:cubicBezTo>
                  <a:pt x="5518942" y="404380"/>
                  <a:pt x="5530735" y="405956"/>
                  <a:pt x="5542458" y="407910"/>
                </a:cubicBezTo>
                <a:lnTo>
                  <a:pt x="5665550" y="402049"/>
                </a:lnTo>
              </a:path>
            </a:pathLst>
          </a:custGeom>
          <a:solidFill>
            <a:srgbClr val="1D5A99"/>
          </a:solidFill>
          <a:ln>
            <a:solidFill>
              <a:srgbClr val="1D5A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16EAF463-DFFE-5EE8-0FD9-4661DDCA2B5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30783" y="5256638"/>
            <a:ext cx="1312880" cy="1447534"/>
          </a:xfrm>
          <a:prstGeom prst="rect">
            <a:avLst/>
          </a:prstGeom>
        </p:spPr>
      </p:pic>
      <p:pic>
        <p:nvPicPr>
          <p:cNvPr id="28" name="図 27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7D34A9C-59B3-D4AA-AFCE-3AAEE44CA1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716" y="4820591"/>
            <a:ext cx="1626475" cy="1883581"/>
          </a:xfrm>
          <a:prstGeom prst="rect">
            <a:avLst/>
          </a:prstGeom>
        </p:spPr>
      </p:pic>
      <p:pic>
        <p:nvPicPr>
          <p:cNvPr id="30" name="図 29" descr="ロゴ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D4C9108F-EBE6-D6BA-37FC-8AAC9E2233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26" y="5256638"/>
            <a:ext cx="1431390" cy="1447534"/>
          </a:xfrm>
          <a:prstGeom prst="rect">
            <a:avLst/>
          </a:prstGeom>
        </p:spPr>
      </p:pic>
      <p:pic>
        <p:nvPicPr>
          <p:cNvPr id="32" name="図 31" descr="ギターを弾いている女性&#10;&#10;AI 生成コンテンツは誤りを含む可能性があります。">
            <a:extLst>
              <a:ext uri="{FF2B5EF4-FFF2-40B4-BE49-F238E27FC236}">
                <a16:creationId xmlns:a16="http://schemas.microsoft.com/office/drawing/2014/main" id="{CFBE76ED-65C7-F048-DF8F-D28BD64723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206" y="5135536"/>
            <a:ext cx="1312880" cy="1568636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60874D7-731B-88EA-6EC6-CE1596529946}"/>
              </a:ext>
            </a:extLst>
          </p:cNvPr>
          <p:cNvSpPr txBox="1"/>
          <p:nvPr/>
        </p:nvSpPr>
        <p:spPr>
          <a:xfrm>
            <a:off x="535668" y="6654149"/>
            <a:ext cx="129045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ln w="6350" cap="rnd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12:00</a:t>
            </a:r>
            <a:r>
              <a:rPr kumimoji="1" lang="ja-JP" altLang="en-US" sz="1200" b="1" dirty="0">
                <a:ln w="6350" cap="rnd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～</a:t>
            </a:r>
            <a:r>
              <a:rPr kumimoji="1" lang="en-US" altLang="ja-JP" sz="1200" b="1" dirty="0">
                <a:ln w="6350" cap="rnd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12:50</a:t>
            </a:r>
            <a:endParaRPr kumimoji="1" lang="ja-JP" altLang="en-US" sz="1200" b="1" dirty="0">
              <a:ln w="6350" cap="rnd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  <a:ea typeface="HGP創英角ｺﾞｼｯｸUB" panose="020B0900000000000000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015AA670-7FBE-7A01-6924-9D60D800E3C3}"/>
              </a:ext>
            </a:extLst>
          </p:cNvPr>
          <p:cNvSpPr txBox="1"/>
          <p:nvPr/>
        </p:nvSpPr>
        <p:spPr>
          <a:xfrm>
            <a:off x="2048151" y="6634850"/>
            <a:ext cx="129045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ln w="6350" cap="rnd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14:00</a:t>
            </a:r>
            <a:r>
              <a:rPr kumimoji="1" lang="ja-JP" altLang="en-US" sz="1200" b="1" dirty="0">
                <a:ln w="6350" cap="rnd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～</a:t>
            </a:r>
            <a:r>
              <a:rPr kumimoji="1" lang="en-US" altLang="ja-JP" sz="1200" b="1" dirty="0">
                <a:ln w="6350" cap="rnd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14:50</a:t>
            </a:r>
            <a:endParaRPr kumimoji="1" lang="ja-JP" altLang="en-US" sz="1200" b="1" dirty="0">
              <a:ln w="6350" cap="rnd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  <a:ea typeface="HGP創英角ｺﾞｼｯｸUB" panose="020B0900000000000000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820AE349-DA17-1AAB-9F9B-C8523804595F}"/>
              </a:ext>
            </a:extLst>
          </p:cNvPr>
          <p:cNvSpPr txBox="1"/>
          <p:nvPr/>
        </p:nvSpPr>
        <p:spPr>
          <a:xfrm>
            <a:off x="3589259" y="6634850"/>
            <a:ext cx="129045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ln w="6350" cap="rnd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17:00</a:t>
            </a:r>
            <a:r>
              <a:rPr kumimoji="1" lang="ja-JP" altLang="en-US" sz="1200" b="1" dirty="0">
                <a:ln w="6350" cap="rnd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～</a:t>
            </a:r>
            <a:r>
              <a:rPr kumimoji="1" lang="en-US" altLang="ja-JP" sz="1200" b="1" dirty="0">
                <a:ln w="6350" cap="rnd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17:45</a:t>
            </a:r>
            <a:endParaRPr kumimoji="1" lang="ja-JP" altLang="en-US" sz="1200" b="1" dirty="0">
              <a:ln w="6350" cap="rnd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  <a:ea typeface="HGP創英角ｺﾞｼｯｸUB" panose="020B0900000000000000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6434067-B928-D7F7-1B34-18E512016F7F}"/>
              </a:ext>
            </a:extLst>
          </p:cNvPr>
          <p:cNvSpPr txBox="1"/>
          <p:nvPr/>
        </p:nvSpPr>
        <p:spPr>
          <a:xfrm>
            <a:off x="5126867" y="6633422"/>
            <a:ext cx="129045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ln w="6350" cap="rnd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18:20</a:t>
            </a:r>
            <a:r>
              <a:rPr kumimoji="1" lang="ja-JP" altLang="en-US" sz="1200" b="1" dirty="0">
                <a:ln w="6350" cap="rnd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～</a:t>
            </a:r>
            <a:r>
              <a:rPr kumimoji="1" lang="en-US" altLang="ja-JP" sz="1200" b="1" dirty="0">
                <a:ln w="6350" cap="rnd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19:00 </a:t>
            </a:r>
            <a:endParaRPr kumimoji="1" lang="ja-JP" altLang="en-US" sz="1200" b="1" dirty="0">
              <a:ln w="6350" cap="rnd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  <a:ea typeface="HGP創英角ｺﾞｼｯｸUB" panose="020B0900000000000000" pitchFamily="50" charset="-128"/>
            </a:endParaRPr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3CAAA5F3-78E6-6C09-EDB0-696FF1E268F3}"/>
              </a:ext>
            </a:extLst>
          </p:cNvPr>
          <p:cNvSpPr/>
          <p:nvPr/>
        </p:nvSpPr>
        <p:spPr>
          <a:xfrm>
            <a:off x="6182754" y="4953000"/>
            <a:ext cx="306318" cy="306318"/>
          </a:xfrm>
          <a:prstGeom prst="ellipse">
            <a:avLst/>
          </a:prstGeom>
          <a:noFill/>
          <a:ln>
            <a:solidFill>
              <a:srgbClr val="538CC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8280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7005</TotalTime>
  <Words>14</Words>
  <Application>Microsoft Office PowerPoint</Application>
  <PresentationFormat>A4 210 x 297 mm</PresentationFormat>
  <Paragraphs>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Arial</vt:lpstr>
      <vt:lpstr>Arial Black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根本 浩行</dc:creator>
  <cp:lastModifiedBy>OSQ3</cp:lastModifiedBy>
  <cp:revision>670</cp:revision>
  <cp:lastPrinted>2025-06-18T02:30:44Z</cp:lastPrinted>
  <dcterms:created xsi:type="dcterms:W3CDTF">2020-08-19T01:37:14Z</dcterms:created>
  <dcterms:modified xsi:type="dcterms:W3CDTF">2025-06-18T03:01:55Z</dcterms:modified>
</cp:coreProperties>
</file>